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91440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Pic with Watermark</a:t>
            </a:r>
          </a:p>
        </p:txBody>
      </p:sp>
      <p:pic>
        <p:nvPicPr>
          <p:cNvPr id="3" name="Picture 2" descr="new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24319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91440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Pic with Watermark</a:t>
            </a:r>
          </a:p>
        </p:txBody>
      </p:sp>
      <p:pic>
        <p:nvPicPr>
          <p:cNvPr id="3" name="Picture 2" descr="new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2438174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91440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Pic with Watermark</a:t>
            </a:r>
          </a:p>
        </p:txBody>
      </p:sp>
      <p:pic>
        <p:nvPicPr>
          <p:cNvPr id="3" name="Picture 2" descr="new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5479114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91440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Pic with Watermark</a:t>
            </a:r>
          </a:p>
        </p:txBody>
      </p:sp>
      <p:pic>
        <p:nvPicPr>
          <p:cNvPr id="3" name="Picture 2" descr="new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24384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91440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Pic with Watermark</a:t>
            </a:r>
          </a:p>
        </p:txBody>
      </p:sp>
      <p:pic>
        <p:nvPicPr>
          <p:cNvPr id="3" name="Picture 2" descr="new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5478344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